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sldIdLst>
    <p:sldId id="776" r:id="rId2"/>
    <p:sldId id="878" r:id="rId3"/>
    <p:sldId id="920" r:id="rId4"/>
    <p:sldId id="815" r:id="rId5"/>
    <p:sldId id="816" r:id="rId6"/>
    <p:sldId id="817" r:id="rId7"/>
    <p:sldId id="943" r:id="rId8"/>
    <p:sldId id="905" r:id="rId9"/>
    <p:sldId id="876" r:id="rId10"/>
    <p:sldId id="908" r:id="rId11"/>
    <p:sldId id="941" r:id="rId12"/>
    <p:sldId id="846" r:id="rId13"/>
    <p:sldId id="853" r:id="rId14"/>
    <p:sldId id="881" r:id="rId15"/>
    <p:sldId id="788" r:id="rId16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 autoAdjust="0"/>
    <p:restoredTop sz="83265" autoAdjust="0"/>
  </p:normalViewPr>
  <p:slideViewPr>
    <p:cSldViewPr snapToGrid="0">
      <p:cViewPr varScale="1">
        <p:scale>
          <a:sx n="52" d="100"/>
          <a:sy n="52" d="100"/>
        </p:scale>
        <p:origin x="1368" y="232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3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3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6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9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2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6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5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90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March 28,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SSkZ9F7Bng?feature=oemb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882B-36AB-E74A-A0F8-A368AEDBA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826BD-89BC-0D4D-B816-CE8205C794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73301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PROGRAMMING PRACTICE!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9543148"/>
            <a:ext cx="15134830" cy="16610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Expanding Robot Turtles with Loops, Conditions, and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89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D33FF-1274-9042-B367-83AF397C4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Loops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Coding Building Blocks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CB360-64A1-D64F-B3A6-807F4F513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6365" y="2492363"/>
            <a:ext cx="20520212" cy="882648"/>
          </a:xfrm>
        </p:spPr>
        <p:txBody>
          <a:bodyPr/>
          <a:lstStyle/>
          <a:p>
            <a:r>
              <a:rPr lang="en-US" dirty="0"/>
              <a:t>Practicing Variables, Loops, and Conditions…with Robot Turtles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286EFC-D6DA-3B40-9DFD-E7300B3B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95" y="3861217"/>
            <a:ext cx="16821193" cy="83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782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D33FF-1274-9042-B367-83AF397C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3599671"/>
            <a:ext cx="20269760" cy="9572626"/>
          </a:xfrm>
        </p:spPr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Variables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Convert “Forward” to a variable, “Forward = X spaces”. Roll the die on each turn to assign random value to “Forward”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Conditions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If Forward &lt;= 3 spaces, add 1 card (any) to your turn. Else, do nothing.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/>
              <a:t>Loops</a:t>
            </a:r>
          </a:p>
          <a:p>
            <a:pPr marL="1599971" lvl="1" indent="-685800">
              <a:buFont typeface="Arial" panose="020B0604020202020204" pitchFamily="34" charset="0"/>
              <a:buChar char="•"/>
            </a:pPr>
            <a:r>
              <a:rPr lang="en-US" sz="4800" dirty="0"/>
              <a:t>While no gem is reached, continue playing the game. </a:t>
            </a:r>
          </a:p>
          <a:p>
            <a:pPr marL="1371371" lvl="1" indent="-457200">
              <a:buFont typeface="+mj-lt"/>
              <a:buAutoNum type="arabicPeriod"/>
            </a:pPr>
            <a:endParaRPr lang="en-US" sz="4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Dive into the Code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CB360-64A1-D64F-B3A6-807F4F513D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66365" y="2492363"/>
            <a:ext cx="20520212" cy="882648"/>
          </a:xfrm>
        </p:spPr>
        <p:txBody>
          <a:bodyPr/>
          <a:lstStyle/>
          <a:p>
            <a:r>
              <a:rPr lang="en-US" dirty="0"/>
              <a:t>Practicing Variables, Loops, and Conditions…with Robot Turtles</a:t>
            </a:r>
          </a:p>
        </p:txBody>
      </p:sp>
    </p:spTree>
    <p:extLst>
      <p:ext uri="{BB962C8B-B14F-4D97-AF65-F5344CB8AC3E}">
        <p14:creationId xmlns:p14="http://schemas.microsoft.com/office/powerpoint/2010/main" val="16861833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CBC3D3-45C3-1346-9F23-8819F5FB3EF7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856B03-6C84-5744-8BFE-E289DC9E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88956-EFEF-944E-A3D5-5D9035F0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9F60F-801C-2C46-B23F-8B2792F2CFD3}"/>
              </a:ext>
            </a:extLst>
          </p:cNvPr>
          <p:cNvSpPr/>
          <p:nvPr/>
        </p:nvSpPr>
        <p:spPr>
          <a:xfrm>
            <a:off x="1990165" y="3704330"/>
            <a:ext cx="20520212" cy="2307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You tell computers like the </a:t>
            </a:r>
            <a:r>
              <a:rPr lang="en-US" dirty="0" err="1">
                <a:solidFill>
                  <a:srgbClr val="323232"/>
                </a:solidFill>
                <a:latin typeface="Helvetica Now" pitchFamily="2" charset="0"/>
              </a:rPr>
              <a:t>micro:bit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 what to do by giving them instructions. Sets of instructions for computers are called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programs.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 Programs are written in </a:t>
            </a:r>
            <a:r>
              <a:rPr lang="en-US" b="1" dirty="0">
                <a:solidFill>
                  <a:srgbClr val="323232"/>
                </a:solidFill>
                <a:latin typeface="Helvetica Now" pitchFamily="2" charset="0"/>
              </a:rPr>
              <a:t>code</a:t>
            </a:r>
            <a:r>
              <a:rPr lang="en-US" dirty="0">
                <a:solidFill>
                  <a:srgbClr val="323232"/>
                </a:solidFill>
                <a:latin typeface="Helvetica Now" pitchFamily="2" charset="0"/>
              </a:rPr>
              <a:t>, a language that both you and the computer can understand.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28B8A-76B3-1E45-A69A-D022C364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73" y="5633768"/>
            <a:ext cx="7666666" cy="7456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0DE8F-1CB6-DA4A-8C98-B70E3B12D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715" y="5633768"/>
            <a:ext cx="9569996" cy="74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29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CIRCUITS!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0FB7E-D25A-874A-81E1-5D2EB91511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6220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19F15E-A25C-7C4F-9424-209353087A41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46" y="1976728"/>
            <a:ext cx="20520357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RECAP!</a:t>
            </a:r>
            <a:br>
              <a:rPr lang="en-US" dirty="0"/>
            </a:br>
            <a:r>
              <a:rPr lang="en-US" dirty="0"/>
              <a:t>What is a Circuit?</a:t>
            </a:r>
          </a:p>
        </p:txBody>
      </p:sp>
      <p:pic>
        <p:nvPicPr>
          <p:cNvPr id="9" name="Online Media 8" descr="Introduction to Simple Circuits">
            <a:hlinkClick r:id="" action="ppaction://media"/>
            <a:extLst>
              <a:ext uri="{FF2B5EF4-FFF2-40B4-BE49-F238E27FC236}">
                <a16:creationId xmlns:a16="http://schemas.microsoft.com/office/drawing/2014/main" id="{98E8AD0F-8094-6145-B1E7-41DA9ACA28F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69038" y="1715726"/>
            <a:ext cx="14782812" cy="110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2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940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498849"/>
            <a:ext cx="9776501" cy="3203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</a:pPr>
            <a:r>
              <a:rPr lang="en-US" b="0" dirty="0"/>
              <a:t>Make a greeting card with a light that turns on when you press a button. 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375100"/>
            <a:ext cx="9458885" cy="59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1 working tealight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Small screwdriver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Aluminum foil</a:t>
            </a:r>
          </a:p>
          <a:p>
            <a:pPr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Crafty supplies (cardstock, scissors, washi tape, glue sticks, markers, etc.)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85A90DB-8C34-E243-AA7C-1A467E56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522635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Light-Up Card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0CC4-A6B0-0F46-8E75-3042E9BB8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78" r="47332"/>
          <a:stretch/>
        </p:blipFill>
        <p:spPr>
          <a:xfrm>
            <a:off x="12188825" y="845401"/>
            <a:ext cx="11153775" cy="5004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B6760-E19E-EA40-B35C-31BDE991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0"/>
          <a:stretch/>
        </p:blipFill>
        <p:spPr>
          <a:xfrm>
            <a:off x="12188825" y="5850184"/>
            <a:ext cx="10079487" cy="73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78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9544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2E19B-8474-824F-ABA2-0332B561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3076588"/>
            <a:ext cx="11254816" cy="101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568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Make It (basic circuit)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0C932-F522-2641-AF99-0F067A431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4178301"/>
            <a:ext cx="7662333" cy="574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24A7B2-A692-FF4E-B98C-02E1199CB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685" y="4229100"/>
            <a:ext cx="15271619" cy="56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01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Make It (adding a switch)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00999-524A-F842-B0DE-042508E4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50"/>
            <a:ext cx="20615835" cy="99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93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65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SCRAPPY CIRCUITS!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3491</TotalTime>
  <Words>340</Words>
  <Application>Microsoft Macintosh PowerPoint</Application>
  <PresentationFormat>Custom</PresentationFormat>
  <Paragraphs>64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Asap</vt:lpstr>
      <vt:lpstr>Calibri</vt:lpstr>
      <vt:lpstr>Helvetica Now</vt:lpstr>
      <vt:lpstr>Open Sans</vt:lpstr>
      <vt:lpstr>Raleway Light</vt:lpstr>
      <vt:lpstr>Wingdings</vt:lpstr>
      <vt:lpstr>Flat design</vt:lpstr>
      <vt:lpstr>MicroMakers!</vt:lpstr>
      <vt:lpstr>CIRCUITS!</vt:lpstr>
      <vt:lpstr>RECAP! What is a Circuit?</vt:lpstr>
      <vt:lpstr>Step 1: The Project Light-Up Card</vt:lpstr>
      <vt:lpstr>Step 2: How Does it Work?</vt:lpstr>
      <vt:lpstr>Step 3: Make It (basic circuit)</vt:lpstr>
      <vt:lpstr>Step 3: Make It (adding a switch)</vt:lpstr>
      <vt:lpstr>Step 4: Share Your Creation!</vt:lpstr>
      <vt:lpstr>TIME TO PUT AWAY OUR SCRAPPY CIRCUITS!</vt:lpstr>
      <vt:lpstr>UNTIL NEXT TIME….</vt:lpstr>
      <vt:lpstr>EXTRA SLIDES</vt:lpstr>
      <vt:lpstr>PROGRAMMING PRACTICE!</vt:lpstr>
      <vt:lpstr>Coding Building Blocks</vt:lpstr>
      <vt:lpstr>Deep Dive into the Code</vt:lpstr>
      <vt:lpstr>Programming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178</cp:revision>
  <dcterms:created xsi:type="dcterms:W3CDTF">2020-05-26T14:48:29Z</dcterms:created>
  <dcterms:modified xsi:type="dcterms:W3CDTF">2022-03-28T18:12:52Z</dcterms:modified>
  <cp:category/>
</cp:coreProperties>
</file>